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8" r:id="rId4"/>
    <p:sldId id="266" r:id="rId5"/>
    <p:sldId id="275" r:id="rId6"/>
    <p:sldId id="264" r:id="rId7"/>
    <p:sldId id="277" r:id="rId8"/>
    <p:sldId id="276" r:id="rId9"/>
    <p:sldId id="257" r:id="rId10"/>
    <p:sldId id="260" r:id="rId11"/>
    <p:sldId id="258" r:id="rId12"/>
    <p:sldId id="281" r:id="rId13"/>
    <p:sldId id="279" r:id="rId14"/>
    <p:sldId id="259" r:id="rId15"/>
    <p:sldId id="263" r:id="rId16"/>
    <p:sldId id="261" r:id="rId17"/>
    <p:sldId id="262" r:id="rId18"/>
    <p:sldId id="265" r:id="rId19"/>
    <p:sldId id="270" r:id="rId20"/>
    <p:sldId id="267" r:id="rId21"/>
    <p:sldId id="268" r:id="rId22"/>
    <p:sldId id="271" r:id="rId23"/>
    <p:sldId id="272" r:id="rId24"/>
    <p:sldId id="273" r:id="rId25"/>
    <p:sldId id="26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5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2" d="100"/>
        <a:sy n="92" d="100"/>
      </p:scale>
      <p:origin x="0" y="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681A-6463-4873-B7C2-49CDAEDF99EA}" type="datetimeFigureOut">
              <a:rPr lang="en-US" smtClean="0"/>
              <a:t>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B164-B132-4CB3-AA19-4AF801815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84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681A-6463-4873-B7C2-49CDAEDF99EA}" type="datetimeFigureOut">
              <a:rPr lang="en-US" smtClean="0"/>
              <a:t>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B164-B132-4CB3-AA19-4AF801815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74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681A-6463-4873-B7C2-49CDAEDF99EA}" type="datetimeFigureOut">
              <a:rPr lang="en-US" smtClean="0"/>
              <a:t>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B164-B132-4CB3-AA19-4AF801815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72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681A-6463-4873-B7C2-49CDAEDF99EA}" type="datetimeFigureOut">
              <a:rPr lang="en-US" smtClean="0"/>
              <a:t>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B164-B132-4CB3-AA19-4AF801815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1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681A-6463-4873-B7C2-49CDAEDF99EA}" type="datetimeFigureOut">
              <a:rPr lang="en-US" smtClean="0"/>
              <a:t>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B164-B132-4CB3-AA19-4AF801815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16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681A-6463-4873-B7C2-49CDAEDF99EA}" type="datetimeFigureOut">
              <a:rPr lang="en-US" smtClean="0"/>
              <a:t>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B164-B132-4CB3-AA19-4AF801815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81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681A-6463-4873-B7C2-49CDAEDF99EA}" type="datetimeFigureOut">
              <a:rPr lang="en-US" smtClean="0"/>
              <a:t>2/11/2017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B164-B132-4CB3-AA19-4AF801815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69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681A-6463-4873-B7C2-49CDAEDF99EA}" type="datetimeFigureOut">
              <a:rPr lang="en-US" smtClean="0"/>
              <a:t>2/11/2017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B164-B132-4CB3-AA19-4AF801815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23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681A-6463-4873-B7C2-49CDAEDF99EA}" type="datetimeFigureOut">
              <a:rPr lang="en-US" smtClean="0"/>
              <a:t>2/11/2017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B164-B132-4CB3-AA19-4AF801815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99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681A-6463-4873-B7C2-49CDAEDF99EA}" type="datetimeFigureOut">
              <a:rPr lang="en-US" smtClean="0"/>
              <a:t>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B164-B132-4CB3-AA19-4AF801815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43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681A-6463-4873-B7C2-49CDAEDF99EA}" type="datetimeFigureOut">
              <a:rPr lang="en-US" smtClean="0"/>
              <a:t>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B164-B132-4CB3-AA19-4AF801815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63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3681A-6463-4873-B7C2-49CDAEDF99EA}" type="datetimeFigureOut">
              <a:rPr lang="en-US" smtClean="0"/>
              <a:t>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CB164-B132-4CB3-AA19-4AF801815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1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wrong with this Visualization?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76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1557338"/>
            <a:ext cx="672465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033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257300"/>
            <a:ext cx="6715125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741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pbs.twimg.com/media/ChGV3GgW4AA1zPS.jp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4552950" cy="460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667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pie charts have a place?</a:t>
            </a:r>
            <a:endParaRPr lang="en-US" dirty="0"/>
          </a:p>
        </p:txBody>
      </p:sp>
      <p:pic>
        <p:nvPicPr>
          <p:cNvPr id="18434" name="Picture 2" descr="https://pbs.twimg.com/media/C4tJaDoUoAAbtd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0"/>
            <a:ext cx="4876800" cy="655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697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1247775"/>
            <a:ext cx="6657975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151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1500188"/>
            <a:ext cx="6591300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5917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214438"/>
            <a:ext cx="662940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755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695450"/>
            <a:ext cx="668655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4428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695325"/>
            <a:ext cx="66294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549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As easy to read as mining asteroid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0550"/>
            <a:ext cx="4856392" cy="675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85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Terrible!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8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A rainbow stat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496300" cy="641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98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Concentric percentag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762000"/>
            <a:ext cx="4822144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22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https://i.kinja-img.com/gawker-media/image/upload/s--5aOUvxqq--/c_scale,fl_progressive,q_80,w_800/18ymny5d5wpgrp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592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6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266" y="1600200"/>
            <a:ext cx="551946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1068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804863"/>
            <a:ext cx="60579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5421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048000" cy="3352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Cool Idea</a:t>
            </a:r>
          </a:p>
          <a:p>
            <a:r>
              <a:rPr lang="en-US" sz="2000" dirty="0" smtClean="0"/>
              <a:t>Distracting</a:t>
            </a:r>
          </a:p>
          <a:p>
            <a:r>
              <a:rPr lang="en-US" sz="2000" dirty="0" smtClean="0"/>
              <a:t>Message is not clear</a:t>
            </a:r>
          </a:p>
          <a:p>
            <a:endParaRPr lang="en-US" sz="2000" dirty="0"/>
          </a:p>
        </p:txBody>
      </p:sp>
      <p:pic>
        <p:nvPicPr>
          <p:cNvPr id="12290" name="Picture 2" descr="Happy Thanksvizzing!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79041"/>
            <a:ext cx="4482025" cy="637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11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24844"/>
            <a:ext cx="7620000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342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76200"/>
            <a:ext cx="6400800" cy="6574518"/>
          </a:xfrm>
        </p:spPr>
      </p:pic>
    </p:spTree>
    <p:extLst>
      <p:ext uri="{BB962C8B-B14F-4D97-AF65-F5344CB8AC3E}">
        <p14:creationId xmlns:p14="http://schemas.microsoft.com/office/powerpoint/2010/main" val="4239839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Well Intentioned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95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323850"/>
            <a:ext cx="6648450" cy="621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6088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Too Cute for Own Good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72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Notice that the total doesn’t add up 100!</a:t>
            </a:r>
          </a:p>
          <a:p>
            <a:endParaRPr lang="en-US" dirty="0"/>
          </a:p>
        </p:txBody>
      </p:sp>
      <p:pic>
        <p:nvPicPr>
          <p:cNvPr id="19458" name="Picture 2" descr="https://pbs.twimg.com/media/C4zD6sKWcAEnxf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81000"/>
            <a:ext cx="4419600" cy="589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178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1023938"/>
            <a:ext cx="5038725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455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14527</TotalTime>
  <Words>39</Words>
  <Application>Microsoft Office PowerPoint</Application>
  <PresentationFormat>On-screen Show (4:3)</PresentationFormat>
  <Paragraphs>9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What is wrong with this Visualization?</vt:lpstr>
      <vt:lpstr>Terrible!</vt:lpstr>
      <vt:lpstr>PowerPoint Presentation</vt:lpstr>
      <vt:lpstr>PowerPoint Presentation</vt:lpstr>
      <vt:lpstr>Well Intentioned</vt:lpstr>
      <vt:lpstr>PowerPoint Presentation</vt:lpstr>
      <vt:lpstr>Too Cute for Own Good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Windows User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wrong with this Visualization?</dc:title>
  <dc:creator>Ram</dc:creator>
  <cp:lastModifiedBy>Ram</cp:lastModifiedBy>
  <cp:revision>27</cp:revision>
  <dcterms:created xsi:type="dcterms:W3CDTF">2017-02-12T03:23:47Z</dcterms:created>
  <dcterms:modified xsi:type="dcterms:W3CDTF">2017-02-22T05:31:08Z</dcterms:modified>
</cp:coreProperties>
</file>